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79F9E3-A81D-49C8-A5FC-DB00A93A1A36}" type="datetimeFigureOut">
              <a:rPr lang="fr-FR" smtClean="0"/>
              <a:pPr/>
              <a:t>04/05/2017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260D42-4FD4-4EA9-8500-6340C611ECB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:\Users\MASSONNEAU\AppData\Local\Microsoft\Windows\Temporary Internet Files\Content.Word\20170430_102014.jpg"/>
          <p:cNvPicPr/>
          <p:nvPr/>
        </p:nvPicPr>
        <p:blipFill>
          <a:blip r:embed="rId2" cstate="print"/>
          <a:srcRect l="5940" t="8867" r="4239" b="36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26064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En parallèle, nous avons semé, planté et récupéré des plants.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C:\Users\MASSONNEAU\Desktop\école 2016-2017\mur végétal\photo plantation - jardinage\20170316_151354.jpg"/>
          <p:cNvPicPr/>
          <p:nvPr/>
        </p:nvPicPr>
        <p:blipFill>
          <a:blip r:embed="rId2" cstate="print"/>
          <a:srcRect l="10001" t="15305" r="5001"/>
          <a:stretch>
            <a:fillRect/>
          </a:stretch>
        </p:blipFill>
        <p:spPr bwMode="auto">
          <a:xfrm>
            <a:off x="251520" y="908720"/>
            <a:ext cx="417646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MASSONNEAU\Desktop\école 2016-2017\mur végétal\photo plantation - jardinage\20170316_153905.jpg"/>
          <p:cNvPicPr/>
          <p:nvPr/>
        </p:nvPicPr>
        <p:blipFill>
          <a:blip r:embed="rId3" cstate="print"/>
          <a:srcRect b="10208"/>
          <a:stretch>
            <a:fillRect/>
          </a:stretch>
        </p:blipFill>
        <p:spPr bwMode="auto">
          <a:xfrm>
            <a:off x="4644008" y="908720"/>
            <a:ext cx="43924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Nous avons rempli le cadre avec la terre, positionné nos plants,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C:\Users\MASSONNEAU\Desktop\école 2016-2017\mur végétal\photo garniture de cadre\20170406_101334.jpg"/>
          <p:cNvPicPr/>
          <p:nvPr/>
        </p:nvPicPr>
        <p:blipFill>
          <a:blip r:embed="rId2" cstate="print"/>
          <a:srcRect t="9964"/>
          <a:stretch>
            <a:fillRect/>
          </a:stretch>
        </p:blipFill>
        <p:spPr bwMode="auto">
          <a:xfrm>
            <a:off x="251520" y="692696"/>
            <a:ext cx="4464536" cy="585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C:\Users\MASSONNEAU\Desktop\école 2016-2017\mur végétal\photo garniture de cadre\20170406_104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4104496" cy="571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33265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installé un lit de mousse, puis recouvert avec du grillage.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 descr="C:\Users\MASSONNEAU\Desktop\école 2016-2017\mur végétal\photo garniture de cadre\20170406_1035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80728"/>
            <a:ext cx="3960480" cy="549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C:\Users\MASSONNEAU\Desktop\école 2016-2017\mur végétal\photo garniture de cadre\20170406_112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248512" cy="549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188640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Voici nos carrés dont nous sommes très fiers!!!!!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 descr="C:\Users\MASSONNEAU\Desktop\école 2016-2017\mur végétal\photos finales\20170407_152229.jpg"/>
          <p:cNvPicPr/>
          <p:nvPr/>
        </p:nvPicPr>
        <p:blipFill>
          <a:blip r:embed="rId2" cstate="print"/>
          <a:srcRect l="3751" t="23744" r="11251"/>
          <a:stretch>
            <a:fillRect/>
          </a:stretch>
        </p:blipFill>
        <p:spPr bwMode="auto">
          <a:xfrm>
            <a:off x="395536" y="1124744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C:\Users\MASSONNEAU\Desktop\école 2016-2017\mur végétal\photos finales\20170407_152342.jpg"/>
          <p:cNvPicPr/>
          <p:nvPr/>
        </p:nvPicPr>
        <p:blipFill>
          <a:blip r:embed="rId3" cstate="print"/>
          <a:srcRect t="38748"/>
          <a:stretch>
            <a:fillRect/>
          </a:stretch>
        </p:blipFill>
        <p:spPr bwMode="auto">
          <a:xfrm>
            <a:off x="4031392" y="1700808"/>
            <a:ext cx="5112608" cy="412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MASSONNEAU\Desktop\école 2016-2017\mur végétal\photos finales\20170407_1525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08552" cy="63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C:\Users\MASSONNEAU\Desktop\école 2016-2017\mur végétal\photos finales\20170407_152611.jpg"/>
          <p:cNvPicPr/>
          <p:nvPr/>
        </p:nvPicPr>
        <p:blipFill>
          <a:blip r:embed="rId3" cstate="print"/>
          <a:srcRect l="12501" t="11554" r="2501" b="5347"/>
          <a:stretch>
            <a:fillRect/>
          </a:stretch>
        </p:blipFill>
        <p:spPr bwMode="auto">
          <a:xfrm>
            <a:off x="4932040" y="764704"/>
            <a:ext cx="3995936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MASSONNEAU\Desktop\école 2016-2017\mur végétal\photos finales\20170407_153015.jpg"/>
          <p:cNvPicPr/>
          <p:nvPr/>
        </p:nvPicPr>
        <p:blipFill>
          <a:blip r:embed="rId2" cstate="print"/>
          <a:srcRect t="7804" r="7501" b="6866"/>
          <a:stretch>
            <a:fillRect/>
          </a:stretch>
        </p:blipFill>
        <p:spPr bwMode="auto">
          <a:xfrm>
            <a:off x="251520" y="620688"/>
            <a:ext cx="403244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C:\Users\MASSONNEAU\Desktop\école 2016-2017\mur végétal\photos finales\20170407_1533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4392528" cy="556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332656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 mari de maîtresse est venu pour fixer nos carrés au mur</a:t>
            </a:r>
          </a:p>
        </p:txBody>
      </p:sp>
      <p:pic>
        <p:nvPicPr>
          <p:cNvPr id="5" name="Image 4" descr="C:\Users\LEMENOUX\AppData\Local\Microsoft\Windows\Temporary Internet Files\Content.Word\20170503_1115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2537" y="1484785"/>
            <a:ext cx="561662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LEMENOUX\AppData\Local\Microsoft\Windows\Temporary Internet Files\Content.Word\20170503_1117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9820"/>
          <a:stretch/>
        </p:blipFill>
        <p:spPr bwMode="auto">
          <a:xfrm rot="5400000">
            <a:off x="4142012" y="1774881"/>
            <a:ext cx="5612503" cy="3888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1124744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600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Avant la photo finale, nous tenons à remercier Nadine et Sabrina pour leur aide précieuse quant à la réalisation de ce mur!</a:t>
            </a:r>
            <a:endParaRPr lang="fr-FR" sz="3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 descr="C:\Users\MASSONNEAU\Desktop\école 2016-2017\mur végétal\photos finales\20170406_140230.jpg"/>
          <p:cNvPicPr/>
          <p:nvPr/>
        </p:nvPicPr>
        <p:blipFill>
          <a:blip r:embed="rId2" cstate="print"/>
          <a:srcRect l="3751" t="10617" r="7501" b="8741"/>
          <a:stretch>
            <a:fillRect/>
          </a:stretch>
        </p:blipFill>
        <p:spPr bwMode="auto">
          <a:xfrm>
            <a:off x="251520" y="908720"/>
            <a:ext cx="40324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178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LEMENOUX\AppData\Local\Microsoft\Windows\Temporary Internet Files\Content.Word\20170504_11464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6159"/>
          <a:stretch/>
        </p:blipFill>
        <p:spPr bwMode="auto">
          <a:xfrm rot="5400000">
            <a:off x="1578428" y="127638"/>
            <a:ext cx="5987144" cy="6297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20170310_154420"/>
          <p:cNvPicPr>
            <a:picLocks noChangeAspect="1" noChangeArrowheads="1"/>
          </p:cNvPicPr>
          <p:nvPr/>
        </p:nvPicPr>
        <p:blipFill>
          <a:blip r:embed="rId2" cstate="print"/>
          <a:srcRect l="22987" t="20694"/>
          <a:stretch>
            <a:fillRect/>
          </a:stretch>
        </p:blipFill>
        <p:spPr bwMode="auto">
          <a:xfrm rot="5400000">
            <a:off x="780979" y="1027333"/>
            <a:ext cx="3569438" cy="2756148"/>
          </a:xfrm>
          <a:prstGeom prst="rect">
            <a:avLst/>
          </a:prstGeom>
          <a:noFill/>
        </p:spPr>
      </p:pic>
      <p:pic>
        <p:nvPicPr>
          <p:cNvPr id="1025" name="Image 4" descr="20170310_154417"/>
          <p:cNvPicPr>
            <a:picLocks noChangeAspect="1" noChangeArrowheads="1"/>
          </p:cNvPicPr>
          <p:nvPr/>
        </p:nvPicPr>
        <p:blipFill>
          <a:blip r:embed="rId3" cstate="print"/>
          <a:srcRect l="4292"/>
          <a:stretch>
            <a:fillRect/>
          </a:stretch>
        </p:blipFill>
        <p:spPr bwMode="auto">
          <a:xfrm rot="5400000">
            <a:off x="4185429" y="1007258"/>
            <a:ext cx="3581451" cy="280831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7584" y="4783794"/>
            <a:ext cx="77768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Nous avons fait un appel aux dons. Les parents nous ont donn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des graines, du terreau, des palettes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Et nous sommes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galement all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s chercher du mat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riel de 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cup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ration chez un artisan du village.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petits bricoleurs…</a:t>
            </a:r>
            <a:endParaRPr lang="fr-FR" dirty="0"/>
          </a:p>
        </p:txBody>
      </p:sp>
      <p:pic>
        <p:nvPicPr>
          <p:cNvPr id="4" name="Espace réservé du contenu 3" descr="C:\Users\MASSONNEAU\AppData\Local\Microsoft\Windows\Temporary Internet Files\Content.Word\20170314_14234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7868" t="6167" b="7226"/>
          <a:stretch>
            <a:fillRect/>
          </a:stretch>
        </p:blipFill>
        <p:spPr bwMode="auto">
          <a:xfrm rot="5400000">
            <a:off x="359531" y="1520789"/>
            <a:ext cx="388843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C:\Users\MASSONNEAU\AppData\Local\Microsoft\Windows\Temporary Internet Files\Content.Word\20170314_142414.jpg"/>
          <p:cNvPicPr/>
          <p:nvPr/>
        </p:nvPicPr>
        <p:blipFill>
          <a:blip r:embed="rId3" cstate="print"/>
          <a:srcRect l="15171"/>
          <a:stretch>
            <a:fillRect/>
          </a:stretch>
        </p:blipFill>
        <p:spPr bwMode="auto">
          <a:xfrm rot="5400000">
            <a:off x="4644008" y="1340768"/>
            <a:ext cx="403244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87824" y="5877272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Nous avons décloué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MASSONNEAU\AppData\Local\Microsoft\Windows\Temporary Internet Files\Content.Word\20170314_142401.jpg"/>
          <p:cNvPicPr/>
          <p:nvPr/>
        </p:nvPicPr>
        <p:blipFill>
          <a:blip r:embed="rId2" cstate="print"/>
          <a:srcRect l="21731" t="6074" b="5569"/>
          <a:stretch>
            <a:fillRect/>
          </a:stretch>
        </p:blipFill>
        <p:spPr bwMode="auto">
          <a:xfrm rot="5400000">
            <a:off x="234247" y="637961"/>
            <a:ext cx="4608512" cy="399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C:\Users\MASSONNEAU\AppData\Local\Microsoft\Windows\Temporary Internet Files\Content.Word\20170314_1451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35996" y="1016732"/>
            <a:ext cx="46085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419872" y="5517232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mesuré et tracé.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MASSONNEAU\AppData\Local\Microsoft\Windows\Temporary Internet Files\Content.Word\20170314_15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09" y="872716"/>
            <a:ext cx="4824538" cy="374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87624" y="5445224"/>
            <a:ext cx="339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Jokerman" pitchFamily="82" charset="0"/>
              </a:rPr>
              <a:t>Maitresse a découpé</a:t>
            </a:r>
            <a:endParaRPr lang="fr-FR" sz="2400" dirty="0">
              <a:latin typeface="Jokerman" pitchFamily="82" charset="0"/>
            </a:endParaRPr>
          </a:p>
        </p:txBody>
      </p:sp>
      <p:pic>
        <p:nvPicPr>
          <p:cNvPr id="4" name="Image 3" descr="C:\Users\MASSONNEAU\AppData\Local\Microsoft\Windows\Temporary Internet Files\Content.Word\20170316_1618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2000" y="620689"/>
            <a:ext cx="4608513" cy="41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76056" y="5445224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Jokerman" pitchFamily="82" charset="0"/>
              </a:rPr>
              <a:t>et collé les gouttières</a:t>
            </a:r>
            <a:endParaRPr lang="fr-FR" sz="2400" dirty="0">
              <a:latin typeface="Jokerman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age 10" descr="20170321_150056"/>
          <p:cNvPicPr>
            <a:picLocks noChangeAspect="1" noChangeArrowheads="1"/>
          </p:cNvPicPr>
          <p:nvPr/>
        </p:nvPicPr>
        <p:blipFill>
          <a:blip r:embed="rId2" cstate="print"/>
          <a:srcRect l="20377" t="12909"/>
          <a:stretch>
            <a:fillRect/>
          </a:stretch>
        </p:blipFill>
        <p:spPr bwMode="auto">
          <a:xfrm rot="5400000">
            <a:off x="-263902" y="1352134"/>
            <a:ext cx="5708105" cy="4677261"/>
          </a:xfrm>
          <a:prstGeom prst="rect">
            <a:avLst/>
          </a:prstGeom>
          <a:noFill/>
        </p:spPr>
      </p:pic>
      <p:pic>
        <p:nvPicPr>
          <p:cNvPr id="1027" name="Image 4" descr="20170327_161928"/>
          <p:cNvPicPr>
            <a:picLocks noChangeAspect="1" noChangeArrowheads="1"/>
          </p:cNvPicPr>
          <p:nvPr/>
        </p:nvPicPr>
        <p:blipFill>
          <a:blip r:embed="rId3" cstate="print"/>
          <a:srcRect l="12495" t="5772" r="24234" b="7983"/>
          <a:stretch>
            <a:fillRect/>
          </a:stretch>
        </p:blipFill>
        <p:spPr bwMode="auto">
          <a:xfrm rot="5400000">
            <a:off x="5263643" y="1297196"/>
            <a:ext cx="3672408" cy="3759551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5785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                                       </a:t>
            </a: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La r</a:t>
            </a: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alisation des cadres.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6800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9925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303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 descr="20170328_144157"/>
          <p:cNvPicPr>
            <a:picLocks noChangeAspect="1" noChangeArrowheads="1"/>
          </p:cNvPicPr>
          <p:nvPr/>
        </p:nvPicPr>
        <p:blipFill>
          <a:blip r:embed="rId2" cstate="print"/>
          <a:srcRect l="22525" t="7684" b="14481"/>
          <a:stretch>
            <a:fillRect/>
          </a:stretch>
        </p:blipFill>
        <p:spPr bwMode="auto">
          <a:xfrm rot="5400000">
            <a:off x="-384891" y="1257099"/>
            <a:ext cx="5737318" cy="4320480"/>
          </a:xfrm>
          <a:prstGeom prst="rect">
            <a:avLst/>
          </a:prstGeom>
          <a:noFill/>
        </p:spPr>
      </p:pic>
      <p:pic>
        <p:nvPicPr>
          <p:cNvPr id="3" name="Image 13" descr="20170329_104142"/>
          <p:cNvPicPr>
            <a:picLocks noChangeAspect="1" noChangeArrowheads="1"/>
          </p:cNvPicPr>
          <p:nvPr/>
        </p:nvPicPr>
        <p:blipFill>
          <a:blip r:embed="rId3" cstate="print"/>
          <a:srcRect l="27087" t="14532" r="17867" b="23709"/>
          <a:stretch>
            <a:fillRect/>
          </a:stretch>
        </p:blipFill>
        <p:spPr bwMode="auto">
          <a:xfrm rot="5400000">
            <a:off x="4472881" y="1511895"/>
            <a:ext cx="4869160" cy="40948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33265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Nous avons percé les gouttières et vérifier notre système d’arrosage</a:t>
            </a:r>
            <a:r>
              <a:rPr lang="fr-FR" sz="1100" dirty="0" smtClean="0">
                <a:latin typeface="Jokerman" pitchFamily="82" charset="0"/>
                <a:ea typeface="Calibri" pitchFamily="34" charset="0"/>
                <a:cs typeface="Times New Roman" pitchFamily="18" charset="0"/>
              </a:rPr>
              <a:t>,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C:\Users\MASSONNEAU\Desktop\école 2016-2017\mur végétal\photo fabrication du cadre\20170404_1409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600400" cy="29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MASSONNEAU\Desktop\école 2016-2017\mur végétal\photo fabrication du cadre\20170404_141013.jpg"/>
          <p:cNvPicPr/>
          <p:nvPr/>
        </p:nvPicPr>
        <p:blipFill>
          <a:blip r:embed="rId3" cstate="print"/>
          <a:srcRect b="14487"/>
          <a:stretch>
            <a:fillRect/>
          </a:stretch>
        </p:blipFill>
        <p:spPr bwMode="auto">
          <a:xfrm>
            <a:off x="4644008" y="1052736"/>
            <a:ext cx="42773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436096" y="1916832"/>
            <a:ext cx="341987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Jules, le cantonnier de notre commune, nous a apport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de la terre. Nous avons tri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Jokerman" pitchFamily="82" charset="0"/>
                <a:ea typeface="Calibri" pitchFamily="34" charset="0"/>
                <a:cs typeface="Times New Roman" pitchFamily="18" charset="0"/>
              </a:rPr>
              <a:t> les mauvaises herbes et les cailloux.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 descr="C:\Users\MASSONNEAU\Desktop\école 2016-2017\mur végétal\photo preparation terre\20170328_142712.jpg"/>
          <p:cNvPicPr/>
          <p:nvPr/>
        </p:nvPicPr>
        <p:blipFill>
          <a:blip r:embed="rId2" cstate="print"/>
          <a:srcRect t="11775"/>
          <a:stretch>
            <a:fillRect/>
          </a:stretch>
        </p:blipFill>
        <p:spPr bwMode="auto">
          <a:xfrm>
            <a:off x="323528" y="620688"/>
            <a:ext cx="4935455" cy="56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113</TotalTime>
  <Words>186</Words>
  <Application>Microsoft Office PowerPoint</Application>
  <PresentationFormat>Affichage à l'écran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Médian</vt:lpstr>
      <vt:lpstr>Présentation PowerPoint</vt:lpstr>
      <vt:lpstr>Présentation PowerPoint</vt:lpstr>
      <vt:lpstr>Les petits bricoleurs…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MASSONNEAU</dc:creator>
  <cp:lastModifiedBy>LEMENOUX</cp:lastModifiedBy>
  <cp:revision>18</cp:revision>
  <dcterms:created xsi:type="dcterms:W3CDTF">2017-04-12T16:20:25Z</dcterms:created>
  <dcterms:modified xsi:type="dcterms:W3CDTF">2017-05-04T10:31:54Z</dcterms:modified>
</cp:coreProperties>
</file>