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74" r:id="rId6"/>
    <p:sldId id="262" r:id="rId7"/>
    <p:sldId id="271" r:id="rId8"/>
    <p:sldId id="272" r:id="rId9"/>
    <p:sldId id="263" r:id="rId10"/>
    <p:sldId id="264" r:id="rId11"/>
    <p:sldId id="265" r:id="rId12"/>
    <p:sldId id="266" r:id="rId13"/>
    <p:sldId id="27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/>
    <p:restoredTop sz="93030"/>
  </p:normalViewPr>
  <p:slideViewPr>
    <p:cSldViewPr snapToGrid="0" snapToObjects="1">
      <p:cViewPr varScale="1">
        <p:scale>
          <a:sx n="73" d="100"/>
          <a:sy n="73" d="100"/>
        </p:scale>
        <p:origin x="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FAF8-BCC1-B545-B2CA-24536F4A875F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4F2EE-F2AB-8543-BCA1-0B342A022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3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4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0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8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7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ORAL DNB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/>
              <a:t>PARCOURS ÉDUCATIF DE SANTÉ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47445A-1CC9-1B4F-A720-C7E50ECEBBA8}"/>
              </a:ext>
            </a:extLst>
          </p:cNvPr>
          <p:cNvSpPr/>
          <p:nvPr/>
        </p:nvSpPr>
        <p:spPr>
          <a:xfrm>
            <a:off x="740228" y="870857"/>
            <a:ext cx="2438400" cy="3287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N’OUBLIEZ PAS DE PERSONNALISER: PHOTOS, DOCUMENTS DE COURS ETC…</a:t>
            </a:r>
          </a:p>
        </p:txBody>
      </p:sp>
    </p:spTree>
    <p:extLst>
      <p:ext uri="{BB962C8B-B14F-4D97-AF65-F5344CB8AC3E}">
        <p14:creationId xmlns:p14="http://schemas.microsoft.com/office/powerpoint/2010/main" val="62957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DE RÉATHLÉTISATION: REPRISE DOUCE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 comment ça s’est passé, lien entre la structure et le club</a:t>
            </a:r>
          </a:p>
          <a:p>
            <a:endParaRPr lang="fr-FR" dirty="0"/>
          </a:p>
          <a:p>
            <a:r>
              <a:rPr lang="fr-FR" dirty="0"/>
              <a:t>Croiser avec les SVT et la connaissance sur le corps humain: par exemple problème musculaire expliquer quel muscle et comment il fonctionne</a:t>
            </a:r>
          </a:p>
        </p:txBody>
      </p:sp>
    </p:spTree>
    <p:extLst>
      <p:ext uri="{BB962C8B-B14F-4D97-AF65-F5344CB8AC3E}">
        <p14:creationId xmlns:p14="http://schemas.microsoft.com/office/powerpoint/2010/main" val="43795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REPRISE DES ENTRAÎNEMENTS EN INCLUANT LES NOUVEAUX CONSEILS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Là on explique comment on s’entraîne… pour performer et ne pas se blesser davantage.</a:t>
            </a:r>
          </a:p>
          <a:p>
            <a:r>
              <a:rPr lang="fr-FR" dirty="0"/>
              <a:t>On est sur le versant: apprendre à prendre soin de sa santé</a:t>
            </a:r>
          </a:p>
          <a:p>
            <a:endParaRPr lang="fr-FR" dirty="0"/>
          </a:p>
          <a:p>
            <a:r>
              <a:rPr lang="fr-FR" dirty="0"/>
              <a:t>Croisement avec l’échauffement en </a:t>
            </a:r>
            <a:r>
              <a:rPr lang="fr-FR" dirty="0" err="1"/>
              <a:t>eps</a:t>
            </a:r>
            <a:r>
              <a:rPr lang="fr-FR" dirty="0"/>
              <a:t> (</a:t>
            </a:r>
            <a:r>
              <a:rPr lang="fr-FR" dirty="0" err="1"/>
              <a:t>cf</a:t>
            </a:r>
            <a:r>
              <a:rPr lang="fr-FR" dirty="0"/>
              <a:t> les feuilles en demi-fond, badminton etc…)</a:t>
            </a:r>
          </a:p>
        </p:txBody>
      </p:sp>
    </p:spTree>
    <p:extLst>
      <p:ext uri="{BB962C8B-B14F-4D97-AF65-F5344CB8AC3E}">
        <p14:creationId xmlns:p14="http://schemas.microsoft.com/office/powerpoint/2010/main" val="77617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REPRISE DES MATCHS ET IDENTIFICATION DE MES BESOINS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Là reprise de la démarche: on fait des tournois et on se fixe des objectifs de travail</a:t>
            </a:r>
          </a:p>
          <a:p>
            <a:endParaRPr lang="fr-FR" dirty="0"/>
          </a:p>
          <a:p>
            <a:r>
              <a:rPr lang="fr-FR" dirty="0"/>
              <a:t>Croisement avec un projet de classe: on identifie les besoins, on fait des points réguliers pour redéfinir les axes.</a:t>
            </a:r>
          </a:p>
        </p:txBody>
      </p:sp>
    </p:spTree>
    <p:extLst>
      <p:ext uri="{BB962C8B-B14F-4D97-AF65-F5344CB8AC3E}">
        <p14:creationId xmlns:p14="http://schemas.microsoft.com/office/powerpoint/2010/main" val="135555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0575B-E74F-BF44-ADD9-C7495288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QUE J’AI APPRIS LORS DE CET ÉPISODE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DB8E30-98AD-E943-AD6E-B4BC60E8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Bilan personnel</a:t>
            </a:r>
          </a:p>
          <a:p>
            <a:endParaRPr lang="fr-FR" dirty="0"/>
          </a:p>
          <a:p>
            <a:r>
              <a:rPr lang="fr-FR" dirty="0"/>
              <a:t>Croiser avec un enseignement dans une matière que vous avez choisi etc…</a:t>
            </a:r>
          </a:p>
        </p:txBody>
      </p:sp>
    </p:spTree>
    <p:extLst>
      <p:ext uri="{BB962C8B-B14F-4D97-AF65-F5344CB8AC3E}">
        <p14:creationId xmlns:p14="http://schemas.microsoft.com/office/powerpoint/2010/main" val="231726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647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VOUS MÊME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</a:t>
            </a:r>
          </a:p>
          <a:p>
            <a:r>
              <a:rPr lang="fr-FR" dirty="0"/>
              <a:t>ÂGE</a:t>
            </a:r>
          </a:p>
          <a:p>
            <a:r>
              <a:rPr lang="fr-FR" dirty="0"/>
              <a:t>SPORT PRATIQUÉ</a:t>
            </a:r>
          </a:p>
          <a:p>
            <a:r>
              <a:rPr lang="fr-FR" dirty="0"/>
              <a:t>INCLURE UNE PHOTO DE VOUS EN TENUE</a:t>
            </a:r>
            <a:r>
              <a:rPr lang="mr-IN" dirty="0"/>
              <a:t>…</a:t>
            </a:r>
            <a:r>
              <a:rPr lang="fr-FR" dirty="0"/>
              <a:t> </a:t>
            </a:r>
          </a:p>
          <a:p>
            <a:r>
              <a:rPr lang="fr-FR" dirty="0"/>
              <a:t>DEPUIS QUAND VOUS PRATIQUEZ LE SPORT, DEPUIS QUAND VOUS ÊTES À CORNEILLE</a:t>
            </a:r>
          </a:p>
          <a:p>
            <a:r>
              <a:rPr lang="fr-FR" dirty="0"/>
              <a:t>INTERNE/DP ETC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METTRE CE QUI VOUS SEMBLE IMPORTANT SUR VOUS</a:t>
            </a:r>
          </a:p>
        </p:txBody>
      </p:sp>
    </p:spTree>
    <p:extLst>
      <p:ext uri="{BB962C8B-B14F-4D97-AF65-F5344CB8AC3E}">
        <p14:creationId xmlns:p14="http://schemas.microsoft.com/office/powerpoint/2010/main" val="4735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J’AI CHOISI CE PARCOURS?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DE01DFC-5A23-D545-B463-718FC707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SANTÉ SELON L’OMS (ORGANISME MONDIAL DE LA SANTÉ)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i="1" dirty="0"/>
              <a:t>La </a:t>
            </a:r>
            <a:r>
              <a:rPr lang="fr-FR" b="1" i="1" dirty="0"/>
              <a:t>santé</a:t>
            </a:r>
            <a:r>
              <a:rPr lang="fr-FR" i="1" dirty="0"/>
              <a:t> est un état de complet bien-être physique, mental et social, et ne consiste pas seulement en une absence de maladie ou d'infirmité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2 AXES DANS LE PARCOURS</a:t>
            </a:r>
          </a:p>
          <a:p>
            <a:pPr marL="0" indent="0" algn="ctr">
              <a:buNone/>
            </a:pPr>
            <a:endParaRPr lang="fr-FR" dirty="0"/>
          </a:p>
          <a:p>
            <a:pPr algn="ctr"/>
            <a:r>
              <a:rPr lang="fr-FR" dirty="0"/>
              <a:t>APPRENDRE À PRENDRE SOIN DE SA SANTÉ</a:t>
            </a:r>
          </a:p>
          <a:p>
            <a:pPr algn="ctr"/>
            <a:r>
              <a:rPr lang="fr-FR" dirty="0"/>
              <a:t>GESTION DES MALADIES</a:t>
            </a:r>
          </a:p>
        </p:txBody>
      </p:sp>
    </p:spTree>
    <p:extLst>
      <p:ext uri="{BB962C8B-B14F-4D97-AF65-F5344CB8AC3E}">
        <p14:creationId xmlns:p14="http://schemas.microsoft.com/office/powerpoint/2010/main" val="114697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EC875-22F9-8449-9F17-D0437E24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projet signifiant de mon parcours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CB80B-1E69-EE45-B0E2-62D3D91B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CHOISIR UN EXEMPLE DE PROJET: PROJET SPORTIF SUITE À UNE BLESSURE J’AI DÉCIDÉ DE REVENIR À MON NIVEAU</a:t>
            </a:r>
          </a:p>
        </p:txBody>
      </p:sp>
    </p:spTree>
    <p:extLst>
      <p:ext uri="{BB962C8B-B14F-4D97-AF65-F5344CB8AC3E}">
        <p14:creationId xmlns:p14="http://schemas.microsoft.com/office/powerpoint/2010/main" val="38465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ÉTAPES DE MON PROJET (EXEMPLE)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IDENTIFIER CE QUE J’AI (MÉDECIN, RADIO ETC…)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S’ARRÊTER… PARTIELLEMENT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TRAVAIL DE KINÉ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PHASE DE RÉATHLÉTISATION: REPRISE DOUCE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REPRISE DES ENTRAÎNEMENTS EN INCLUANT LES NOUVEAUX CONSEILS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REPRISE DES MATCHS ET IDENTIFICATION DE MES BESOINS DE TRAVAIL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CE QUE J’AI APPRIS LORS DE CET ÉPISODE</a:t>
            </a:r>
          </a:p>
        </p:txBody>
      </p:sp>
    </p:spTree>
    <p:extLst>
      <p:ext uri="{BB962C8B-B14F-4D97-AF65-F5344CB8AC3E}">
        <p14:creationId xmlns:p14="http://schemas.microsoft.com/office/powerpoint/2010/main" val="210084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IDENTIFIER CE QUE J’AI (MÉDECIN, RADIO ETC…)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Là il s’agit d’expliquer le processus: la blessure et comment s’est déroulé l’arrêt</a:t>
            </a:r>
          </a:p>
          <a:p>
            <a:endParaRPr lang="fr-FR" dirty="0"/>
          </a:p>
          <a:p>
            <a:r>
              <a:rPr lang="fr-FR" dirty="0"/>
              <a:t>Même démarche qu’en cours: j’identifie ce que je sais faire, ce que je ne sais pas faire de façon à orienter mon travail</a:t>
            </a:r>
          </a:p>
        </p:txBody>
      </p:sp>
    </p:spTree>
    <p:extLst>
      <p:ext uri="{BB962C8B-B14F-4D97-AF65-F5344CB8AC3E}">
        <p14:creationId xmlns:p14="http://schemas.microsoft.com/office/powerpoint/2010/main" val="56910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S’ARRÊTER… PARTIELLEMENT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 ce qu’on peut faire et ne pas faire</a:t>
            </a:r>
          </a:p>
          <a:p>
            <a:endParaRPr lang="fr-FR" dirty="0"/>
          </a:p>
          <a:p>
            <a:r>
              <a:rPr lang="fr-FR" dirty="0"/>
              <a:t>Croisement avec les cours d’EPS: l’inapte est en cours car il participe à travers l’observation, en demi-fond il concevait son projet de course théorique... On apprend autrement</a:t>
            </a:r>
          </a:p>
        </p:txBody>
      </p:sp>
    </p:spTree>
    <p:extLst>
      <p:ext uri="{BB962C8B-B14F-4D97-AF65-F5344CB8AC3E}">
        <p14:creationId xmlns:p14="http://schemas.microsoft.com/office/powerpoint/2010/main" val="183665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 DE KINÉ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 ce qu’on a fait</a:t>
            </a:r>
          </a:p>
          <a:p>
            <a:endParaRPr lang="fr-FR" dirty="0"/>
          </a:p>
          <a:p>
            <a:r>
              <a:rPr lang="fr-FR" dirty="0"/>
              <a:t>CROISEMENT POSSIBLE AVEC LE PARCOURS AVENIR : FICHE MÉTIER</a:t>
            </a:r>
          </a:p>
          <a:p>
            <a:endParaRPr lang="fr-FR" dirty="0"/>
          </a:p>
          <a:p>
            <a:r>
              <a:rPr lang="fr-FR" dirty="0"/>
              <a:t>ON EST SUR LES DEUX DIMENSIONS DE LA SANTÉ DÉFINIES EN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257066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492</Words>
  <Application>Microsoft Macintosh PowerPoint</Application>
  <PresentationFormat>Grand écran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Thème Office</vt:lpstr>
      <vt:lpstr>ORAL DNB</vt:lpstr>
      <vt:lpstr>PLAN</vt:lpstr>
      <vt:lpstr>PRÉSENTATION DE VOUS MÊME</vt:lpstr>
      <vt:lpstr>POURQUOI J’AI CHOISI CE PARCOURS?</vt:lpstr>
      <vt:lpstr>Un projet signifiant de mon parcours</vt:lpstr>
      <vt:lpstr>LES ÉTAPES DE MON PROJET (EXEMPLE)</vt:lpstr>
      <vt:lpstr>IDENTIFIER CE QUE J’AI (MÉDECIN, RADIO ETC…)</vt:lpstr>
      <vt:lpstr>S’ARRÊTER… PARTIELLEMENT</vt:lpstr>
      <vt:lpstr>TRAVAIL DE KINÉ </vt:lpstr>
      <vt:lpstr>PHASE DE RÉATHLÉTISATION: REPRISE DOUCE</vt:lpstr>
      <vt:lpstr>REPRISE DES ENTRAÎNEMENTS EN INCLUANT LES NOUVEAUX CONSEILS</vt:lpstr>
      <vt:lpstr>REPRISE DES MATCHS ET IDENTIFICATION DE MES BESOINS DE TRAVAIL</vt:lpstr>
      <vt:lpstr>CE QUE J’AI APPRIS LORS DE CET ÉPISODE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DNB 2017</dc:title>
  <dc:creator>Utilisateur de Microsoft Office</dc:creator>
  <cp:lastModifiedBy>Utilisateur Microsoft Office</cp:lastModifiedBy>
  <cp:revision>10</cp:revision>
  <dcterms:created xsi:type="dcterms:W3CDTF">2017-03-11T14:31:22Z</dcterms:created>
  <dcterms:modified xsi:type="dcterms:W3CDTF">2020-03-18T14:25:41Z</dcterms:modified>
</cp:coreProperties>
</file>